
<file path=[Content_Types].xml><?xml version="1.0" encoding="utf-8"?>
<Types xmlns="http://schemas.openxmlformats.org/package/2006/content-types">
  <Default Extension="emf" ContentType="image/x-emf"/>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70.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08_127753A4.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1"/>
  </p:notesMasterIdLst>
  <p:sldIdLst>
    <p:sldId id="262" r:id="rId2"/>
    <p:sldId id="267" r:id="rId3"/>
    <p:sldId id="258" r:id="rId4"/>
    <p:sldId id="282" r:id="rId5"/>
    <p:sldId id="280" r:id="rId6"/>
    <p:sldId id="263" r:id="rId7"/>
    <p:sldId id="296" r:id="rId8"/>
    <p:sldId id="284" r:id="rId9"/>
    <p:sldId id="300" r:id="rId10"/>
    <p:sldId id="301" r:id="rId11"/>
    <p:sldId id="302" r:id="rId12"/>
    <p:sldId id="304" r:id="rId13"/>
    <p:sldId id="303" r:id="rId14"/>
    <p:sldId id="305" r:id="rId15"/>
    <p:sldId id="306" r:id="rId16"/>
    <p:sldId id="308" r:id="rId17"/>
    <p:sldId id="309" r:id="rId18"/>
    <p:sldId id="310" r:id="rId19"/>
    <p:sldId id="313" r:id="rId20"/>
    <p:sldId id="326" r:id="rId21"/>
    <p:sldId id="322" r:id="rId22"/>
    <p:sldId id="327" r:id="rId23"/>
    <p:sldId id="312" r:id="rId24"/>
    <p:sldId id="328" r:id="rId25"/>
    <p:sldId id="314" r:id="rId26"/>
    <p:sldId id="329" r:id="rId27"/>
    <p:sldId id="324" r:id="rId28"/>
    <p:sldId id="315" r:id="rId29"/>
    <p:sldId id="330" r:id="rId30"/>
    <p:sldId id="323" r:id="rId31"/>
    <p:sldId id="331" r:id="rId32"/>
    <p:sldId id="318" r:id="rId33"/>
    <p:sldId id="291" r:id="rId34"/>
    <p:sldId id="292" r:id="rId35"/>
    <p:sldId id="334" r:id="rId36"/>
    <p:sldId id="337" r:id="rId37"/>
    <p:sldId id="336" r:id="rId38"/>
    <p:sldId id="335" r:id="rId39"/>
    <p:sldId id="316" r:id="rId40"/>
    <p:sldId id="338" r:id="rId41"/>
    <p:sldId id="317" r:id="rId42"/>
    <p:sldId id="340" r:id="rId43"/>
    <p:sldId id="319" r:id="rId44"/>
    <p:sldId id="320" r:id="rId45"/>
    <p:sldId id="321" r:id="rId46"/>
    <p:sldId id="325" r:id="rId47"/>
    <p:sldId id="264" r:id="rId48"/>
    <p:sldId id="307" r:id="rId49"/>
    <p:sldId id="341" r:id="rId50"/>
  </p:sldIdLst>
  <p:sldSz cx="12192000" cy="6858000"/>
  <p:notesSz cx="6858000" cy="9144000"/>
  <p:embeddedFontLst>
    <p:embeddedFont>
      <p:font typeface="Abril Fatface" panose="02000503000000020003" pitchFamily="2" charset="0"/>
      <p:regular r:id="rId52"/>
    </p:embeddedFont>
    <p:embeddedFont>
      <p:font typeface="Aldrich" panose="02000000000000000000" pitchFamily="2" charset="0"/>
      <p:regular r:id="rId53"/>
    </p:embeddedFont>
    <p:embeddedFont>
      <p:font typeface="Barlow Condensed" panose="00000506000000000000" pitchFamily="2" charset="0"/>
      <p:regular r:id="rId54"/>
      <p:bold r:id="rId55"/>
      <p:italic r:id="rId56"/>
      <p:boldItalic r:id="rId57"/>
    </p:embeddedFont>
    <p:embeddedFont>
      <p:font typeface="Catamaran" panose="020B0604020202020204" charset="0"/>
      <p:regular r:id="rId58"/>
      <p:bold r:id="rId59"/>
    </p:embeddedFont>
    <p:embeddedFont>
      <p:font typeface="Griffy" panose="020B0604020202020204" charset="0"/>
      <p:regular r:id="rId60"/>
    </p:embeddedFont>
    <p:embeddedFont>
      <p:font typeface="Homemade Apple" panose="020B0604020202020204" charset="0"/>
      <p:regular r:id="rId61"/>
    </p:embeddedFont>
    <p:embeddedFont>
      <p:font typeface="Poppins" panose="00000500000000000000" pitchFamily="2" charset="0"/>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Semibold" panose="020B0702040204020203" pitchFamily="34" charset="0"/>
      <p:bold r:id="rId70"/>
      <p:boldItalic r:id="rId71"/>
    </p:embeddedFont>
    <p:embeddedFont>
      <p:font typeface="Ubuntu Condensed" panose="020B0506030602030204" pitchFamily="3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62"/>
            <p14:sldId id="267"/>
            <p14:sldId id="258"/>
            <p14:sldId id="282"/>
            <p14:sldId id="280"/>
            <p14:sldId id="26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264"/>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4E0F28-AC98-30C1-04BF-DC4CA2D957F5}" name="Emil Wasilewski" initials="EW" userId="d32d1c11accf9c1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42"/>
    <a:srgbClr val="9CDCFE"/>
    <a:srgbClr val="FFFFFF"/>
    <a:srgbClr val="1E1E1F"/>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4273" autoAdjust="0"/>
  </p:normalViewPr>
  <p:slideViewPr>
    <p:cSldViewPr snapToGrid="0">
      <p:cViewPr varScale="1">
        <p:scale>
          <a:sx n="96" d="100"/>
          <a:sy n="96" d="100"/>
        </p:scale>
        <p:origin x="137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comments/modernComment_108_127753A4.xml><?xml version="1.0" encoding="utf-8"?>
<p188:cmLst xmlns:a="http://schemas.openxmlformats.org/drawingml/2006/main" xmlns:r="http://schemas.openxmlformats.org/officeDocument/2006/relationships" xmlns:p188="http://schemas.microsoft.com/office/powerpoint/2018/8/main">
  <p188:cm id="{8A4BE1E4-3A6C-1843-B8D5-57AE9C5FDE7B}" authorId="{A64E0F28-AC98-30C1-04BF-DC4CA2D957F5}" created="2024-02-12T09:19:24.842">
    <pc:sldMkLst xmlns:pc="http://schemas.microsoft.com/office/powerpoint/2013/main/command">
      <pc:docMk/>
      <pc:sldMk cId="309810084" sldId="264"/>
    </pc:sldMkLst>
    <p188:txBody>
      <a:bodyPr/>
      <a:lstStyle/>
      <a:p>
        <a:r>
          <a:rPr lang="en-PL"/>
          <a:t>English version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1EDD-80FD-4224-9877-5244F3ABE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859B1-483B-4447-ADC0-938A9C6A3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8FA82-0D23-489E-9507-8BF30FDA9D55}"/>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5" name="Footer Placeholder 4">
            <a:extLst>
              <a:ext uri="{FF2B5EF4-FFF2-40B4-BE49-F238E27FC236}">
                <a16:creationId xmlns:a16="http://schemas.microsoft.com/office/drawing/2014/main" id="{43A79D36-D446-4FAC-A2AB-710AEF777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6F5C4-8167-4EF4-A527-D57582C51262}"/>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45013712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EC96E-629A-4D79-B60F-2ECCC0513967}"/>
              </a:ext>
            </a:extLst>
          </p:cNvPr>
          <p:cNvSpPr>
            <a:spLocks noGrp="1"/>
          </p:cNvSpPr>
          <p:nvPr>
            <p:ph type="dt" sz="half" idx="10"/>
          </p:nvPr>
        </p:nvSpPr>
        <p:spPr/>
        <p:txBody>
          <a:bodyPr/>
          <a:lstStyle/>
          <a:p>
            <a:fld id="{571696E4-D276-4042-870B-9583637C45DD}" type="datetimeFigureOut">
              <a:rPr lang="en-US" smtClean="0"/>
              <a:t>2/13/2024</a:t>
            </a:fld>
            <a:endParaRPr lang="en-US"/>
          </a:p>
        </p:txBody>
      </p:sp>
      <p:sp>
        <p:nvSpPr>
          <p:cNvPr id="3" name="Footer Placeholder 2">
            <a:extLst>
              <a:ext uri="{FF2B5EF4-FFF2-40B4-BE49-F238E27FC236}">
                <a16:creationId xmlns:a16="http://schemas.microsoft.com/office/drawing/2014/main" id="{1534964F-FE03-4168-9D6F-10AD7EFB6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9613F-D001-419E-86EF-518E96A4C5FC}"/>
              </a:ext>
            </a:extLst>
          </p:cNvPr>
          <p:cNvSpPr>
            <a:spLocks noGrp="1"/>
          </p:cNvSpPr>
          <p:nvPr>
            <p:ph type="sldNum" sz="quarter" idx="12"/>
          </p:nvPr>
        </p:nvSpPr>
        <p:spPr/>
        <p:txBody>
          <a:bodyPr/>
          <a:lstStyle/>
          <a:p>
            <a:fld id="{5EF9361A-5154-4507-A0E7-9A8C3F82C865}" type="slidenum">
              <a:rPr lang="en-US" smtClean="0"/>
              <a:t>‹#›</a:t>
            </a:fld>
            <a:endParaRPr lang="en-US"/>
          </a:p>
        </p:txBody>
      </p:sp>
    </p:spTree>
    <p:extLst>
      <p:ext uri="{BB962C8B-B14F-4D97-AF65-F5344CB8AC3E}">
        <p14:creationId xmlns:p14="http://schemas.microsoft.com/office/powerpoint/2010/main" val="22307985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6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6.xml"/><Relationship Id="rId5" Type="http://schemas.openxmlformats.org/officeDocument/2006/relationships/image" Target="../media/image9.em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2.sv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6.sv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32.sv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4.sv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svg"/><Relationship Id="rId7" Type="http://schemas.openxmlformats.org/officeDocument/2006/relationships/image" Target="../media/image32.sv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31.png"/><Relationship Id="rId11" Type="http://schemas.openxmlformats.org/officeDocument/2006/relationships/image" Target="../media/image46.svg"/><Relationship Id="rId5" Type="http://schemas.openxmlformats.org/officeDocument/2006/relationships/image" Target="../media/image42.sv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8" Type="http://schemas.openxmlformats.org/officeDocument/2006/relationships/customXml" Target="../ink/ink8.xml"/><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customXml" Target="../ink/ink7.xml"/><Relationship Id="rId17" Type="http://schemas.openxmlformats.org/officeDocument/2006/relationships/image" Target="../media/image60.svg"/><Relationship Id="rId2" Type="http://schemas.openxmlformats.org/officeDocument/2006/relationships/image" Target="../media/image53.png"/><Relationship Id="rId16"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530.pn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7.svg"/><Relationship Id="rId3" Type="http://schemas.openxmlformats.org/officeDocument/2006/relationships/image" Target="../media/image54.svg"/><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2.svg"/><Relationship Id="rId5" Type="http://schemas.openxmlformats.org/officeDocument/2006/relationships/image" Target="../media/image56.svg"/><Relationship Id="rId15" Type="http://schemas.openxmlformats.org/officeDocument/2006/relationships/image" Target="../media/image69.svg"/><Relationship Id="rId10" Type="http://schemas.openxmlformats.org/officeDocument/2006/relationships/image" Target="../media/image41.png"/><Relationship Id="rId4" Type="http://schemas.openxmlformats.org/officeDocument/2006/relationships/image" Target="../media/image55.png"/><Relationship Id="rId9" Type="http://schemas.openxmlformats.org/officeDocument/2006/relationships/image" Target="../media/image32.svg"/><Relationship Id="rId1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svg"/><Relationship Id="rId7" Type="http://schemas.openxmlformats.org/officeDocument/2006/relationships/image" Target="../media/image81.svg"/><Relationship Id="rId2"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83.svg"/></Relationships>
</file>

<file path=ppt/slides/_rels/slide37.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5.svg"/><Relationship Id="rId2" Type="http://schemas.openxmlformats.org/officeDocument/2006/relationships/image" Target="../media/image78.png"/><Relationship Id="rId1" Type="http://schemas.openxmlformats.org/officeDocument/2006/relationships/slideLayout" Target="../slideLayouts/slideLayout17.xml"/><Relationship Id="rId6" Type="http://schemas.openxmlformats.org/officeDocument/2006/relationships/image" Target="../media/image84.png"/><Relationship Id="rId5" Type="http://schemas.openxmlformats.org/officeDocument/2006/relationships/image" Target="../media/image73.sv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7.svg"/><Relationship Id="rId7" Type="http://schemas.openxmlformats.org/officeDocument/2006/relationships/image" Target="../media/image73.svg"/><Relationship Id="rId2" Type="http://schemas.openxmlformats.org/officeDocument/2006/relationships/image" Target="../media/image86.png"/><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5.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2.svg"/><Relationship Id="rId7" Type="http://schemas.openxmlformats.org/officeDocument/2006/relationships/image" Target="../media/image36.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2.svg"/><Relationship Id="rId5" Type="http://schemas.openxmlformats.org/officeDocument/2006/relationships/image" Target="../media/image40.svg"/><Relationship Id="rId10"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89.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svg"/><Relationship Id="rId3" Type="http://schemas.openxmlformats.org/officeDocument/2006/relationships/image" Target="../media/image36.svg"/><Relationship Id="rId7" Type="http://schemas.openxmlformats.org/officeDocument/2006/relationships/image" Target="../media/image93.svg"/><Relationship Id="rId12" Type="http://schemas.openxmlformats.org/officeDocument/2006/relationships/image" Target="../media/image9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42.svg"/><Relationship Id="rId5" Type="http://schemas.openxmlformats.org/officeDocument/2006/relationships/image" Target="../media/image91.svg"/><Relationship Id="rId15" Type="http://schemas.openxmlformats.org/officeDocument/2006/relationships/image" Target="../media/image67.svg"/><Relationship Id="rId10" Type="http://schemas.openxmlformats.org/officeDocument/2006/relationships/image" Target="../media/image41.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png"/><Relationship Id="rId7" Type="http://schemas.openxmlformats.org/officeDocument/2006/relationships/image" Target="../media/image98.png"/><Relationship Id="rId2" Type="http://schemas.microsoft.com/office/2018/10/relationships/comments" Target="../comments/modernComment_108_127753A4.xml"/><Relationship Id="rId1" Type="http://schemas.openxmlformats.org/officeDocument/2006/relationships/slideLayout" Target="../slideLayouts/slideLayout26.x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36.svg"/><Relationship Id="rId7" Type="http://schemas.openxmlformats.org/officeDocument/2006/relationships/image" Target="../media/image89.svg"/><Relationship Id="rId12" Type="http://schemas.openxmlformats.org/officeDocument/2006/relationships/image" Target="../media/image106.svg"/><Relationship Id="rId2" Type="http://schemas.openxmlformats.org/officeDocument/2006/relationships/image" Target="../media/image35.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105.png"/><Relationship Id="rId5" Type="http://schemas.openxmlformats.org/officeDocument/2006/relationships/image" Target="../media/image101.svg"/><Relationship Id="rId10" Type="http://schemas.openxmlformats.org/officeDocument/2006/relationships/image" Target="../media/image104.svg"/><Relationship Id="rId4" Type="http://schemas.openxmlformats.org/officeDocument/2006/relationships/image" Target="../media/image100.png"/><Relationship Id="rId9" Type="http://schemas.openxmlformats.org/officeDocument/2006/relationships/image" Target="../media/image103.png"/><Relationship Id="rId14" Type="http://schemas.openxmlformats.org/officeDocument/2006/relationships/image" Target="../media/image108.svg"/></Relationships>
</file>

<file path=ppt/slides/_rels/slide4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image" Target="../media/image102.png"/><Relationship Id="rId5" Type="http://schemas.openxmlformats.org/officeDocument/2006/relationships/image" Target="../media/image89.sv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7.xml"/><Relationship Id="rId6" Type="http://schemas.openxmlformats.org/officeDocument/2006/relationships/image" Target="../media/image22.png"/><Relationship Id="rId11" Type="http://schemas.openxmlformats.org/officeDocument/2006/relationships/image" Target="../media/image9.emf"/><Relationship Id="rId5" Type="http://schemas.openxmlformats.org/officeDocument/2006/relationships/image" Target="../media/image8.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customXml" Target="../ink/ink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0.png"/><Relationship Id="rId4" Type="http://schemas.openxmlformats.org/officeDocument/2006/relationships/image" Target="../media/image180.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747163" y="2613534"/>
            <a:ext cx="8454894" cy="1765595"/>
          </a:xfrm>
        </p:spPr>
        <p:txBody>
          <a:bodyPr>
            <a:normAutofit/>
          </a:bodyPr>
          <a:lstStyle/>
          <a:p>
            <a:pPr algn="l"/>
            <a:r>
              <a:rPr lang="en-US" dirty="0">
                <a:solidFill>
                  <a:schemeClr val="accent1"/>
                </a:solidFill>
                <a:latin typeface="Ubuntu Condensed" panose="020B0506030602030204" pitchFamily="34" charset="0"/>
                <a:cs typeface="Segoe UI" panose="020B0502040204020203" pitchFamily="34" charset="0"/>
              </a:rPr>
              <a:t>Security Pitfalls for</a:t>
            </a:r>
            <a:br>
              <a:rPr lang="en-US" dirty="0">
                <a:solidFill>
                  <a:schemeClr val="accent1"/>
                </a:solidFill>
                <a:latin typeface="Ubuntu Condensed" panose="020B0506030602030204" pitchFamily="34" charset="0"/>
                <a:cs typeface="Segoe UI" panose="020B0502040204020203" pitchFamily="34" charset="0"/>
              </a:rPr>
            </a:br>
            <a:r>
              <a:rPr lang="en-US" dirty="0">
                <a:solidFill>
                  <a:schemeClr val="accent1"/>
                </a:solidFill>
                <a:latin typeface="Ubuntu Condensed" panose="020B0506030602030204" pitchFamily="34" charset="0"/>
                <a:cs typeface="Segoe UI" panose="020B0502040204020203" pitchFamily="34" charset="0"/>
              </a:rPr>
              <a:t>Workload Identities in Azure</a:t>
            </a:r>
          </a:p>
        </p:txBody>
      </p:sp>
      <p:sp>
        <p:nvSpPr>
          <p:cNvPr id="6" name="Subtitle 5">
            <a:extLst>
              <a:ext uri="{FF2B5EF4-FFF2-40B4-BE49-F238E27FC236}">
                <a16:creationId xmlns:a16="http://schemas.microsoft.com/office/drawing/2014/main" id="{BAA71997-026F-4BFC-882D-658D852B959E}"/>
              </a:ext>
            </a:extLst>
          </p:cNvPr>
          <p:cNvSpPr>
            <a:spLocks noGrp="1"/>
          </p:cNvSpPr>
          <p:nvPr>
            <p:ph type="subTitle" idx="1"/>
          </p:nvPr>
        </p:nvSpPr>
        <p:spPr>
          <a:xfrm>
            <a:off x="747162" y="4548616"/>
            <a:ext cx="8411351" cy="1257097"/>
          </a:xfrm>
        </p:spPr>
        <p:txBody>
          <a:bodyPr>
            <a:normAutofit/>
          </a:bodyPr>
          <a:lstStyle/>
          <a:p>
            <a:pPr algn="l"/>
            <a:r>
              <a:rPr lang="en-US" sz="3200" dirty="0">
                <a:solidFill>
                  <a:schemeClr val="accent1"/>
                </a:solidFill>
                <a:latin typeface="Ubuntu Condensed" panose="020B0506030602030204" pitchFamily="34" charset="0"/>
                <a:cs typeface="Segoe UI" panose="020B0502040204020203" pitchFamily="34" charset="0"/>
              </a:rPr>
              <a:t>Emanuel Palm</a:t>
            </a:r>
            <a:r>
              <a:rPr lang="pl-PL" sz="3200" dirty="0">
                <a:solidFill>
                  <a:schemeClr val="accent1"/>
                </a:solidFill>
                <a:latin typeface="Ubuntu Condensed" panose="020B0506030602030204" pitchFamily="34" charset="0"/>
                <a:cs typeface="Segoe UI" panose="020B0502040204020203" pitchFamily="34" charset="0"/>
              </a:rPr>
              <a:t> |</a:t>
            </a:r>
            <a:r>
              <a:rPr lang="en-US" sz="3200" dirty="0">
                <a:solidFill>
                  <a:schemeClr val="accent1"/>
                </a:solidFill>
                <a:latin typeface="Ubuntu Condensed" panose="020B0506030602030204" pitchFamily="34" charset="0"/>
                <a:cs typeface="Segoe UI" panose="020B0502040204020203" pitchFamily="34" charset="0"/>
              </a:rPr>
              <a:t> Cloud Consultant &amp; Microsoft MVP</a:t>
            </a: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grpSp>
        <p:nvGrpSpPr>
          <p:cNvPr id="3" name="Group 2">
            <a:extLst>
              <a:ext uri="{FF2B5EF4-FFF2-40B4-BE49-F238E27FC236}">
                <a16:creationId xmlns:a16="http://schemas.microsoft.com/office/drawing/2014/main" id="{2A347F1B-C114-355E-ACE0-0339F87C643B}"/>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C3282A6F-D281-06EB-3035-D53E87DBA4BB}"/>
                </a:ext>
              </a:extLst>
            </p:cNvPr>
            <p:cNvPicPr>
              <a:picLocks noChangeAspect="1"/>
            </p:cNvPicPr>
            <p:nvPr/>
          </p:nvPicPr>
          <p:blipFill rotWithShape="1">
            <a:blip r:embed="rId4">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7" name="Rectangle 6">
              <a:extLst>
                <a:ext uri="{FF2B5EF4-FFF2-40B4-BE49-F238E27FC236}">
                  <a16:creationId xmlns:a16="http://schemas.microsoft.com/office/drawing/2014/main" id="{2D0C852B-3578-414B-5416-5BF71B9B3BF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0F3002-D4DF-7D51-C78C-3AA879BDC632}"/>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2" name="Picture 1">
            <a:extLst>
              <a:ext uri="{FF2B5EF4-FFF2-40B4-BE49-F238E27FC236}">
                <a16:creationId xmlns:a16="http://schemas.microsoft.com/office/drawing/2014/main" id="{DEC45CD2-4C32-4A6D-84EB-6B56F6223958}"/>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7458" t="5725" r="16508" b="3236"/>
          <a:stretch/>
        </p:blipFill>
        <p:spPr>
          <a:xfrm>
            <a:off x="10226786" y="4328160"/>
            <a:ext cx="1965214" cy="2292096"/>
          </a:xfrm>
          <a:prstGeom prst="rect">
            <a:avLst/>
          </a:prstGeom>
        </p:spPr>
      </p:pic>
      <p:sp>
        <p:nvSpPr>
          <p:cNvPr id="28" name="TextBox 27">
            <a:extLst>
              <a:ext uri="{FF2B5EF4-FFF2-40B4-BE49-F238E27FC236}">
                <a16:creationId xmlns:a16="http://schemas.microsoft.com/office/drawing/2014/main" id="{601FA367-F105-82CF-2626-426D58B0B08C}"/>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43127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1F6FF-E2F7-4D9A-B1F4-354B5174EFD6}"/>
              </a:ext>
            </a:extLst>
          </p:cNvPr>
          <p:cNvGrpSpPr/>
          <p:nvPr/>
        </p:nvGrpSpPr>
        <p:grpSpPr>
          <a:xfrm>
            <a:off x="12322629" y="0"/>
            <a:ext cx="775063" cy="2299059"/>
            <a:chOff x="12322629" y="0"/>
            <a:chExt cx="775063" cy="2299059"/>
          </a:xfrm>
        </p:grpSpPr>
        <p:sp>
          <p:nvSpPr>
            <p:cNvPr id="10" name="Rectangle 9">
              <a:extLst>
                <a:ext uri="{FF2B5EF4-FFF2-40B4-BE49-F238E27FC236}">
                  <a16:creationId xmlns:a16="http://schemas.microsoft.com/office/drawing/2014/main" id="{09B51922-E72A-4DD1-B8E7-6103B23B8984}"/>
                </a:ext>
              </a:extLst>
            </p:cNvPr>
            <p:cNvSpPr/>
            <p:nvPr/>
          </p:nvSpPr>
          <p:spPr>
            <a:xfrm>
              <a:off x="12322629" y="1"/>
              <a:ext cx="348343" cy="383177"/>
            </a:xfrm>
            <a:prstGeom prst="rect">
              <a:avLst/>
            </a:prstGeom>
            <a:solidFill>
              <a:srgbClr val="B57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F163043-9372-4703-BD67-263E1BE8C8F2}"/>
                </a:ext>
              </a:extLst>
            </p:cNvPr>
            <p:cNvSpPr/>
            <p:nvPr/>
          </p:nvSpPr>
          <p:spPr>
            <a:xfrm>
              <a:off x="12535989" y="1"/>
              <a:ext cx="348343" cy="383177"/>
            </a:xfrm>
            <a:prstGeom prst="rect">
              <a:avLst/>
            </a:prstGeom>
            <a:solidFill>
              <a:srgbClr val="EEB01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70647BC-5C29-4F07-A869-EE21BDACE517}"/>
                </a:ext>
              </a:extLst>
            </p:cNvPr>
            <p:cNvSpPr/>
            <p:nvPr/>
          </p:nvSpPr>
          <p:spPr>
            <a:xfrm>
              <a:off x="12749349" y="0"/>
              <a:ext cx="348343" cy="383177"/>
            </a:xfrm>
            <a:prstGeom prst="rect">
              <a:avLst/>
            </a:prstGeom>
            <a:solidFill>
              <a:srgbClr val="FFC5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415BC0C-A4D3-4CA7-A51E-2AFF26369AFC}"/>
                </a:ext>
              </a:extLst>
            </p:cNvPr>
            <p:cNvSpPr/>
            <p:nvPr/>
          </p:nvSpPr>
          <p:spPr>
            <a:xfrm>
              <a:off x="12322629" y="383178"/>
              <a:ext cx="348343" cy="383177"/>
            </a:xfrm>
            <a:prstGeom prst="rect">
              <a:avLst/>
            </a:prstGeom>
            <a:solidFill>
              <a:srgbClr val="0F9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404B130-18EE-4FA3-B5EA-D408A06213E1}"/>
                </a:ext>
              </a:extLst>
            </p:cNvPr>
            <p:cNvSpPr/>
            <p:nvPr/>
          </p:nvSpPr>
          <p:spPr>
            <a:xfrm>
              <a:off x="12535989" y="383178"/>
              <a:ext cx="348343" cy="383177"/>
            </a:xfrm>
            <a:prstGeom prst="rect">
              <a:avLst/>
            </a:prstGeom>
            <a:solidFill>
              <a:srgbClr val="29A8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8A76BE7-B9E1-46C4-A93D-94ADDA82E9D1}"/>
                </a:ext>
              </a:extLst>
            </p:cNvPr>
            <p:cNvSpPr/>
            <p:nvPr/>
          </p:nvSpPr>
          <p:spPr>
            <a:xfrm>
              <a:off x="12749349" y="383177"/>
              <a:ext cx="348343" cy="383177"/>
            </a:xfrm>
            <a:prstGeom prst="rect">
              <a:avLst/>
            </a:prstGeom>
            <a:solidFill>
              <a:srgbClr val="99DA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7BE9A5-199F-4CF3-B8D9-FFE69DC96F64}"/>
                </a:ext>
              </a:extLst>
            </p:cNvPr>
            <p:cNvSpPr/>
            <p:nvPr/>
          </p:nvSpPr>
          <p:spPr>
            <a:xfrm>
              <a:off x="12322629" y="766354"/>
              <a:ext cx="348343" cy="383177"/>
            </a:xfrm>
            <a:prstGeom prst="rect">
              <a:avLst/>
            </a:prstGeom>
            <a:solidFill>
              <a:srgbClr val="2978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95AE52F-0472-4A98-89C7-027551B5B7A5}"/>
                </a:ext>
              </a:extLst>
            </p:cNvPr>
            <p:cNvSpPr/>
            <p:nvPr/>
          </p:nvSpPr>
          <p:spPr>
            <a:xfrm>
              <a:off x="12535989" y="766354"/>
              <a:ext cx="348343" cy="383177"/>
            </a:xfrm>
            <a:prstGeom prst="rect">
              <a:avLst/>
            </a:prstGeom>
            <a:solidFill>
              <a:srgbClr val="5BBA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7A4017A-E6F1-419A-9440-396337E4190C}"/>
                </a:ext>
              </a:extLst>
            </p:cNvPr>
            <p:cNvSpPr/>
            <p:nvPr/>
          </p:nvSpPr>
          <p:spPr>
            <a:xfrm>
              <a:off x="12749349" y="766353"/>
              <a:ext cx="348343" cy="383177"/>
            </a:xfrm>
            <a:prstGeom prst="rect">
              <a:avLst/>
            </a:prstGeom>
            <a:solidFill>
              <a:srgbClr val="A5D2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E0A5E4D-8CE2-478E-960F-CA0A55A2ED1D}"/>
                </a:ext>
              </a:extLst>
            </p:cNvPr>
            <p:cNvSpPr/>
            <p:nvPr/>
          </p:nvSpPr>
          <p:spPr>
            <a:xfrm>
              <a:off x="12322629" y="1149531"/>
              <a:ext cx="348343" cy="383177"/>
            </a:xfrm>
            <a:prstGeom prst="rect">
              <a:avLst/>
            </a:prstGeom>
            <a:solidFill>
              <a:srgbClr val="921A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13365DE-CD64-4ECC-A3C1-DF1DF71A388E}"/>
                </a:ext>
              </a:extLst>
            </p:cNvPr>
            <p:cNvSpPr/>
            <p:nvPr/>
          </p:nvSpPr>
          <p:spPr>
            <a:xfrm>
              <a:off x="12535989" y="1149531"/>
              <a:ext cx="348343" cy="383177"/>
            </a:xfrm>
            <a:prstGeom prst="rect">
              <a:avLst/>
            </a:prstGeom>
            <a:solidFill>
              <a:srgbClr val="BF25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317DEDC-D012-4AA5-A263-BC07E6A5DFE9}"/>
                </a:ext>
              </a:extLst>
            </p:cNvPr>
            <p:cNvSpPr/>
            <p:nvPr/>
          </p:nvSpPr>
          <p:spPr>
            <a:xfrm>
              <a:off x="12749349" y="1149530"/>
              <a:ext cx="348343" cy="383177"/>
            </a:xfrm>
            <a:prstGeom prst="rect">
              <a:avLst/>
            </a:prstGeom>
            <a:solidFill>
              <a:srgbClr val="EE6F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1324256-78E2-42B9-B3BF-E5EB708AD9D7}"/>
                </a:ext>
              </a:extLst>
            </p:cNvPr>
            <p:cNvSpPr/>
            <p:nvPr/>
          </p:nvSpPr>
          <p:spPr>
            <a:xfrm>
              <a:off x="12322629" y="1532706"/>
              <a:ext cx="348343" cy="383177"/>
            </a:xfrm>
            <a:prstGeom prst="rect">
              <a:avLst/>
            </a:prstGeom>
            <a:solidFill>
              <a:srgbClr val="462D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642D8EA-CD8A-4664-A601-075A56609F90}"/>
                </a:ext>
              </a:extLst>
            </p:cNvPr>
            <p:cNvSpPr/>
            <p:nvPr/>
          </p:nvSpPr>
          <p:spPr>
            <a:xfrm>
              <a:off x="12535989" y="1532706"/>
              <a:ext cx="348343" cy="383177"/>
            </a:xfrm>
            <a:prstGeom prst="rect">
              <a:avLst/>
            </a:prstGeom>
            <a:solidFill>
              <a:srgbClr val="682E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5E3DC83-73B8-4DD1-91EE-046F86AA56F2}"/>
                </a:ext>
              </a:extLst>
            </p:cNvPr>
            <p:cNvSpPr/>
            <p:nvPr/>
          </p:nvSpPr>
          <p:spPr>
            <a:xfrm>
              <a:off x="12749349" y="1532705"/>
              <a:ext cx="348343" cy="383177"/>
            </a:xfrm>
            <a:prstGeom prst="rect">
              <a:avLst/>
            </a:prstGeom>
            <a:solidFill>
              <a:srgbClr val="994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3F2F63-FA9A-4095-B01B-8B42B0749BE2}"/>
                </a:ext>
              </a:extLst>
            </p:cNvPr>
            <p:cNvSpPr/>
            <p:nvPr/>
          </p:nvSpPr>
          <p:spPr>
            <a:xfrm>
              <a:off x="12322629" y="1915882"/>
              <a:ext cx="348343" cy="383177"/>
            </a:xfrm>
            <a:prstGeom prst="rect">
              <a:avLst/>
            </a:prstGeom>
            <a:solidFill>
              <a:srgbClr val="4241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9DC8CF-5438-4308-A976-3D63058842B1}"/>
                </a:ext>
              </a:extLst>
            </p:cNvPr>
            <p:cNvSpPr/>
            <p:nvPr/>
          </p:nvSpPr>
          <p:spPr>
            <a:xfrm>
              <a:off x="12535989" y="1915882"/>
              <a:ext cx="348343" cy="383177"/>
            </a:xfrm>
            <a:prstGeom prst="rect">
              <a:avLst/>
            </a:prstGeom>
            <a:solidFill>
              <a:srgbClr val="5E5F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0990EF1-4CD9-40F6-9563-D97D56FCB518}"/>
                </a:ext>
              </a:extLst>
            </p:cNvPr>
            <p:cNvSpPr/>
            <p:nvPr/>
          </p:nvSpPr>
          <p:spPr>
            <a:xfrm>
              <a:off x="12749349" y="1915881"/>
              <a:ext cx="348343" cy="383177"/>
            </a:xfrm>
            <a:prstGeom prst="rect">
              <a:avLst/>
            </a:prstGeom>
            <a:solidFill>
              <a:srgbClr val="939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itle 3">
            <a:extLst>
              <a:ext uri="{FF2B5EF4-FFF2-40B4-BE49-F238E27FC236}">
                <a16:creationId xmlns:a16="http://schemas.microsoft.com/office/drawing/2014/main" id="{9F994454-B812-4C21-B578-46AC13E476CE}"/>
              </a:ext>
            </a:extLst>
          </p:cNvPr>
          <p:cNvSpPr>
            <a:spLocks noGrp="1"/>
          </p:cNvSpPr>
          <p:nvPr>
            <p:ph type="ctrTitle"/>
          </p:nvPr>
        </p:nvSpPr>
        <p:spPr>
          <a:xfrm>
            <a:off x="267509" y="2510835"/>
            <a:ext cx="6603266" cy="3303457"/>
          </a:xfrm>
        </p:spPr>
        <p:txBody>
          <a:bodyPr>
            <a:normAutofit/>
          </a:bodyPr>
          <a:lstStyle/>
          <a:p>
            <a:r>
              <a:rPr lang="en-US" sz="8000" b="0" dirty="0">
                <a:solidFill>
                  <a:schemeClr val="accent1"/>
                </a:solidFill>
                <a:latin typeface="Ubuntu Condensed" panose="020B0506030602030204" pitchFamily="34" charset="0"/>
                <a:cs typeface="Segoe UI" panose="020B0502040204020203" pitchFamily="34" charset="0"/>
              </a:rPr>
              <a:t>Please rate my session</a:t>
            </a:r>
            <a:r>
              <a:rPr lang="pl-PL" sz="8000" b="0" dirty="0">
                <a:solidFill>
                  <a:schemeClr val="accent1"/>
                </a:solidFill>
                <a:latin typeface="Ubuntu Condensed" panose="020B0506030602030204" pitchFamily="34" charset="0"/>
                <a:cs typeface="Segoe UI" panose="020B0502040204020203" pitchFamily="34" charset="0"/>
              </a:rPr>
              <a:t> in </a:t>
            </a:r>
            <a:r>
              <a:rPr lang="en-US" sz="8000" b="0" dirty="0">
                <a:solidFill>
                  <a:schemeClr val="accent1"/>
                </a:solidFill>
                <a:latin typeface="Ubuntu Condensed" panose="020B0506030602030204" pitchFamily="34" charset="0"/>
                <a:cs typeface="Segoe UI" panose="020B0502040204020203" pitchFamily="34" charset="0"/>
              </a:rPr>
              <a:t>the </a:t>
            </a:r>
            <a:r>
              <a:rPr lang="pl-PL" sz="8000" b="0" dirty="0">
                <a:solidFill>
                  <a:schemeClr val="accent1"/>
                </a:solidFill>
                <a:latin typeface="Ubuntu Condensed" panose="020B0506030602030204" pitchFamily="34" charset="0"/>
                <a:cs typeface="Segoe UI" panose="020B0502040204020203" pitchFamily="34" charset="0"/>
              </a:rPr>
              <a:t>Mobile App!</a:t>
            </a:r>
            <a:endParaRPr lang="en-US" sz="8000" b="0" dirty="0">
              <a:solidFill>
                <a:schemeClr val="accent1"/>
              </a:solidFill>
              <a:latin typeface="Ubuntu Condensed" panose="020B0506030602030204" pitchFamily="34" charset="0"/>
              <a:cs typeface="Segoe UI" panose="020B0502040204020203" pitchFamily="34" charset="0"/>
            </a:endParaRPr>
          </a:p>
        </p:txBody>
      </p:sp>
      <p:pic>
        <p:nvPicPr>
          <p:cNvPr id="34" name="Picture 33">
            <a:extLst>
              <a:ext uri="{FF2B5EF4-FFF2-40B4-BE49-F238E27FC236}">
                <a16:creationId xmlns:a16="http://schemas.microsoft.com/office/drawing/2014/main" id="{987FC753-D43B-4A90-BEA3-0E2E65635C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33550" y="-292356"/>
            <a:ext cx="5230775" cy="1914661"/>
          </a:xfrm>
          <a:prstGeom prst="rect">
            <a:avLst/>
          </a:prstGeom>
        </p:spPr>
      </p:pic>
      <p:pic>
        <p:nvPicPr>
          <p:cNvPr id="2" name="Picture 1">
            <a:extLst>
              <a:ext uri="{FF2B5EF4-FFF2-40B4-BE49-F238E27FC236}">
                <a16:creationId xmlns:a16="http://schemas.microsoft.com/office/drawing/2014/main" id="{746160C7-5894-5A10-8567-96FE2B0372E7}"/>
              </a:ext>
            </a:extLst>
          </p:cNvPr>
          <p:cNvPicPr>
            <a:picLocks noChangeAspect="1"/>
          </p:cNvPicPr>
          <p:nvPr/>
        </p:nvPicPr>
        <p:blipFill rotWithShape="1">
          <a:blip r:embed="rId5">
            <a:extLst>
              <a:ext uri="{28A0092B-C50C-407E-A947-70E740481C1C}">
                <a14:useLocalDpi xmlns:a14="http://schemas.microsoft.com/office/drawing/2010/main" val="0"/>
              </a:ext>
            </a:extLst>
          </a:blip>
          <a:srcRect l="17458" t="5725" r="16508" b="3236"/>
          <a:stretch/>
        </p:blipFill>
        <p:spPr>
          <a:xfrm>
            <a:off x="9535886" y="3933749"/>
            <a:ext cx="2786743" cy="3250273"/>
          </a:xfrm>
          <a:prstGeom prst="rect">
            <a:avLst/>
          </a:prstGeom>
        </p:spPr>
      </p:pic>
      <p:grpSp>
        <p:nvGrpSpPr>
          <p:cNvPr id="3" name="Group 2">
            <a:extLst>
              <a:ext uri="{FF2B5EF4-FFF2-40B4-BE49-F238E27FC236}">
                <a16:creationId xmlns:a16="http://schemas.microsoft.com/office/drawing/2014/main" id="{29011A1F-2A1A-AC94-5C15-DD6A67E77B98}"/>
              </a:ext>
            </a:extLst>
          </p:cNvPr>
          <p:cNvGrpSpPr/>
          <p:nvPr/>
        </p:nvGrpSpPr>
        <p:grpSpPr>
          <a:xfrm>
            <a:off x="0" y="6452279"/>
            <a:ext cx="12192000" cy="534895"/>
            <a:chOff x="0" y="6452279"/>
            <a:chExt cx="12192000" cy="534895"/>
          </a:xfrm>
        </p:grpSpPr>
        <p:pic>
          <p:nvPicPr>
            <p:cNvPr id="5" name="Picture 4">
              <a:extLst>
                <a:ext uri="{FF2B5EF4-FFF2-40B4-BE49-F238E27FC236}">
                  <a16:creationId xmlns:a16="http://schemas.microsoft.com/office/drawing/2014/main" id="{FD2369B8-AC09-49B3-2A2A-D8DC83CEBDA1}"/>
                </a:ext>
              </a:extLst>
            </p:cNvPr>
            <p:cNvPicPr>
              <a:picLocks noChangeAspect="1"/>
            </p:cNvPicPr>
            <p:nvPr/>
          </p:nvPicPr>
          <p:blipFill rotWithShape="1">
            <a:blip r:embed="rId6">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6" name="Rectangle 5">
              <a:extLst>
                <a:ext uri="{FF2B5EF4-FFF2-40B4-BE49-F238E27FC236}">
                  <a16:creationId xmlns:a16="http://schemas.microsoft.com/office/drawing/2014/main" id="{A0A16EEC-8129-DCBC-45EC-27A2F084236C}"/>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EC5F04E-551D-BBEC-F3F3-12AB99AA5C8F}"/>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grpSp>
        <p:nvGrpSpPr>
          <p:cNvPr id="39" name="Group 38">
            <a:extLst>
              <a:ext uri="{FF2B5EF4-FFF2-40B4-BE49-F238E27FC236}">
                <a16:creationId xmlns:a16="http://schemas.microsoft.com/office/drawing/2014/main" id="{3E5D3CEB-FEB4-D04B-93B7-F99792021146}"/>
              </a:ext>
            </a:extLst>
          </p:cNvPr>
          <p:cNvGrpSpPr/>
          <p:nvPr/>
        </p:nvGrpSpPr>
        <p:grpSpPr>
          <a:xfrm>
            <a:off x="7136074" y="2216307"/>
            <a:ext cx="2989382" cy="3794348"/>
            <a:chOff x="7136074" y="2216307"/>
            <a:chExt cx="2989382" cy="3794348"/>
          </a:xfrm>
        </p:grpSpPr>
        <p:sp>
          <p:nvSpPr>
            <p:cNvPr id="40" name="Round Same-side Corner of Rectangle 39">
              <a:extLst>
                <a:ext uri="{FF2B5EF4-FFF2-40B4-BE49-F238E27FC236}">
                  <a16:creationId xmlns:a16="http://schemas.microsoft.com/office/drawing/2014/main" id="{392B36E2-9EBB-50EF-BE03-5555AA8FFAFA}"/>
                </a:ext>
              </a:extLst>
            </p:cNvPr>
            <p:cNvSpPr/>
            <p:nvPr/>
          </p:nvSpPr>
          <p:spPr>
            <a:xfrm rot="10800000">
              <a:off x="7136074" y="2216307"/>
              <a:ext cx="2989382" cy="3794348"/>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algn="ctr"/>
              <a:endParaRPr lang="en-PL" dirty="0"/>
            </a:p>
          </p:txBody>
        </p:sp>
        <p:sp>
          <p:nvSpPr>
            <p:cNvPr id="41" name="Rectangle 40">
              <a:extLst>
                <a:ext uri="{FF2B5EF4-FFF2-40B4-BE49-F238E27FC236}">
                  <a16:creationId xmlns:a16="http://schemas.microsoft.com/office/drawing/2014/main" id="{CC8D8B00-DC57-2CCD-0BA8-29E2B04B6DFA}"/>
                </a:ext>
              </a:extLst>
            </p:cNvPr>
            <p:cNvSpPr/>
            <p:nvPr/>
          </p:nvSpPr>
          <p:spPr>
            <a:xfrm>
              <a:off x="7227661" y="2299056"/>
              <a:ext cx="2803891" cy="28080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42" name="Picture 41" descr="A qr code on a white background&#10;&#10;Description automatically generated">
              <a:extLst>
                <a:ext uri="{FF2B5EF4-FFF2-40B4-BE49-F238E27FC236}">
                  <a16:creationId xmlns:a16="http://schemas.microsoft.com/office/drawing/2014/main" id="{AF4632A8-CDCA-46A2-DA50-28A8B70F68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5950" y="2400746"/>
              <a:ext cx="2586866" cy="2586866"/>
            </a:xfrm>
            <a:prstGeom prst="rect">
              <a:avLst/>
            </a:prstGeom>
          </p:spPr>
        </p:pic>
        <p:sp>
          <p:nvSpPr>
            <p:cNvPr id="43" name="TextBox 42">
              <a:extLst>
                <a:ext uri="{FF2B5EF4-FFF2-40B4-BE49-F238E27FC236}">
                  <a16:creationId xmlns:a16="http://schemas.microsoft.com/office/drawing/2014/main" id="{DF350021-5A23-1EC8-438C-EF05AC202407}"/>
                </a:ext>
              </a:extLst>
            </p:cNvPr>
            <p:cNvSpPr txBox="1"/>
            <p:nvPr/>
          </p:nvSpPr>
          <p:spPr>
            <a:xfrm>
              <a:off x="7136074" y="5328054"/>
              <a:ext cx="2989382" cy="461665"/>
            </a:xfrm>
            <a:prstGeom prst="rect">
              <a:avLst/>
            </a:prstGeom>
            <a:noFill/>
          </p:spPr>
          <p:txBody>
            <a:bodyPr wrap="square" rtlCol="0">
              <a:spAutoFit/>
            </a:bodyPr>
            <a:lstStyle/>
            <a:p>
              <a:pPr algn="ctr"/>
              <a:r>
                <a:rPr lang="en-PL" sz="2400" dirty="0">
                  <a:solidFill>
                    <a:schemeClr val="bg1"/>
                  </a:solidFill>
                </a:rPr>
                <a:t>Konfx</a:t>
              </a:r>
            </a:p>
          </p:txBody>
        </p:sp>
        <p:pic>
          <p:nvPicPr>
            <p:cNvPr id="44" name="Picture 2" descr="Konfx - Apps on Google Play">
              <a:extLst>
                <a:ext uri="{FF2B5EF4-FFF2-40B4-BE49-F238E27FC236}">
                  <a16:creationId xmlns:a16="http://schemas.microsoft.com/office/drawing/2014/main" id="{C093AF05-C69A-B804-60B1-138150F0FE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7070" y="5328054"/>
              <a:ext cx="461665" cy="46166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5F71858-DBE8-E3BF-BD44-BD0F4FBA6BA9}"/>
              </a:ext>
            </a:extLst>
          </p:cNvPr>
          <p:cNvSpPr txBox="1"/>
          <p:nvPr/>
        </p:nvSpPr>
        <p:spPr>
          <a:xfrm>
            <a:off x="9727663" y="511085"/>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Tree>
    <p:extLst>
      <p:ext uri="{BB962C8B-B14F-4D97-AF65-F5344CB8AC3E}">
        <p14:creationId xmlns:p14="http://schemas.microsoft.com/office/powerpoint/2010/main" val="309810084"/>
      </p:ext>
    </p:extLst>
  </p:cSld>
  <p:clrMapOvr>
    <a:masterClrMapping/>
  </p:clrMapOvr>
  <p:transition spd="slow">
    <p:cover/>
  </p:transition>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CF0A07E-1F9A-4B89-8BD6-38AEA23B4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61309" y="-179550"/>
            <a:ext cx="4029664" cy="1475009"/>
          </a:xfrm>
          <a:prstGeom prst="rect">
            <a:avLst/>
          </a:prstGeom>
        </p:spPr>
      </p:pic>
      <p:pic>
        <p:nvPicPr>
          <p:cNvPr id="19" name="Picture 18" descr="A picture containing food, drawing, plate&#10;&#10;Description automatically generated">
            <a:extLst>
              <a:ext uri="{FF2B5EF4-FFF2-40B4-BE49-F238E27FC236}">
                <a16:creationId xmlns:a16="http://schemas.microsoft.com/office/drawing/2014/main" id="{3DB4AA77-8740-4837-B211-9387A4A2D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432" y="2966194"/>
            <a:ext cx="2520000" cy="1552320"/>
          </a:xfrm>
          <a:prstGeom prst="rect">
            <a:avLst/>
          </a:prstGeom>
        </p:spPr>
      </p:pic>
      <p:grpSp>
        <p:nvGrpSpPr>
          <p:cNvPr id="6" name="Group 5">
            <a:extLst>
              <a:ext uri="{FF2B5EF4-FFF2-40B4-BE49-F238E27FC236}">
                <a16:creationId xmlns:a16="http://schemas.microsoft.com/office/drawing/2014/main" id="{1C74A573-B7CC-FD1C-1C4A-CF65D222B857}"/>
              </a:ext>
            </a:extLst>
          </p:cNvPr>
          <p:cNvGrpSpPr/>
          <p:nvPr/>
        </p:nvGrpSpPr>
        <p:grpSpPr>
          <a:xfrm>
            <a:off x="0" y="6452279"/>
            <a:ext cx="12192000" cy="534895"/>
            <a:chOff x="0" y="6452279"/>
            <a:chExt cx="12192000" cy="534895"/>
          </a:xfrm>
        </p:grpSpPr>
        <p:pic>
          <p:nvPicPr>
            <p:cNvPr id="7" name="Picture 6">
              <a:extLst>
                <a:ext uri="{FF2B5EF4-FFF2-40B4-BE49-F238E27FC236}">
                  <a16:creationId xmlns:a16="http://schemas.microsoft.com/office/drawing/2014/main" id="{5DA0D6B8-A3C4-0909-B554-257FAB58F298}"/>
                </a:ext>
              </a:extLst>
            </p:cNvPr>
            <p:cNvPicPr>
              <a:picLocks noChangeAspect="1"/>
            </p:cNvPicPr>
            <p:nvPr/>
          </p:nvPicPr>
          <p:blipFill rotWithShape="1">
            <a:blip r:embed="rId5">
              <a:extLst>
                <a:ext uri="{28A0092B-C50C-407E-A947-70E740481C1C}">
                  <a14:useLocalDpi xmlns:a14="http://schemas.microsoft.com/office/drawing/2010/main" val="0"/>
                </a:ext>
              </a:extLst>
            </a:blip>
            <a:srcRect l="9482" r="9401"/>
            <a:stretch/>
          </p:blipFill>
          <p:spPr>
            <a:xfrm>
              <a:off x="0" y="6452279"/>
              <a:ext cx="12192000" cy="534895"/>
            </a:xfrm>
            <a:prstGeom prst="rect">
              <a:avLst/>
            </a:prstGeom>
          </p:spPr>
        </p:pic>
        <p:sp>
          <p:nvSpPr>
            <p:cNvPr id="8" name="Rectangle 7">
              <a:extLst>
                <a:ext uri="{FF2B5EF4-FFF2-40B4-BE49-F238E27FC236}">
                  <a16:creationId xmlns:a16="http://schemas.microsoft.com/office/drawing/2014/main" id="{0B001DD4-785D-261F-5D27-5083F9E9FA9D}"/>
                </a:ext>
              </a:extLst>
            </p:cNvPr>
            <p:cNvSpPr/>
            <p:nvPr/>
          </p:nvSpPr>
          <p:spPr>
            <a:xfrm>
              <a:off x="10530840" y="6522720"/>
              <a:ext cx="1661160" cy="335280"/>
            </a:xfrm>
            <a:prstGeom prst="rect">
              <a:avLst/>
            </a:prstGeom>
            <a:solidFill>
              <a:srgbClr val="222A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7563280-A11B-F55D-20BD-0269BA1091C6}"/>
                </a:ext>
              </a:extLst>
            </p:cNvPr>
            <p:cNvSpPr txBox="1"/>
            <p:nvPr/>
          </p:nvSpPr>
          <p:spPr>
            <a:xfrm>
              <a:off x="10566400" y="6477679"/>
              <a:ext cx="162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L" sz="2000" b="1" i="1" u="none" strike="noStrike" kern="1200" cap="none" spc="0" normalizeH="0" baseline="0" noProof="0" dirty="0">
                  <a:ln>
                    <a:noFill/>
                  </a:ln>
                  <a:solidFill>
                    <a:prstClr val="white"/>
                  </a:solidFill>
                  <a:effectLst/>
                  <a:uLnTx/>
                  <a:uFillTx/>
                  <a:latin typeface="Calibri" panose="020F0502020204030204"/>
                  <a:ea typeface="+mn-ea"/>
                  <a:cs typeface="+mn-cs"/>
                </a:rPr>
                <a:t>azureday.pl</a:t>
              </a:r>
            </a:p>
          </p:txBody>
        </p:sp>
      </p:grpSp>
      <p:pic>
        <p:nvPicPr>
          <p:cNvPr id="15" name="Picture 14" descr="A logo with a black background&#10;&#10;Description automatically generated with medium confidence">
            <a:extLst>
              <a:ext uri="{FF2B5EF4-FFF2-40B4-BE49-F238E27FC236}">
                <a16:creationId xmlns:a16="http://schemas.microsoft.com/office/drawing/2014/main" id="{F70F14EB-686B-B59B-F119-02BF2260A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7568" y="2784047"/>
            <a:ext cx="2520000" cy="1916614"/>
          </a:xfrm>
          <a:prstGeom prst="rect">
            <a:avLst/>
          </a:prstGeom>
        </p:spPr>
      </p:pic>
      <p:pic>
        <p:nvPicPr>
          <p:cNvPr id="20" name="Picture 19" descr="A blue and white logo&#10;&#10;Description automatically generated">
            <a:extLst>
              <a:ext uri="{FF2B5EF4-FFF2-40B4-BE49-F238E27FC236}">
                <a16:creationId xmlns:a16="http://schemas.microsoft.com/office/drawing/2014/main" id="{AD9819A5-5939-6AF3-1A14-6CFFC7C80D2D}"/>
              </a:ext>
            </a:extLst>
          </p:cNvPr>
          <p:cNvPicPr>
            <a:picLocks noChangeAspect="1"/>
          </p:cNvPicPr>
          <p:nvPr/>
        </p:nvPicPr>
        <p:blipFill rotWithShape="1">
          <a:blip r:embed="rId7">
            <a:extLst>
              <a:ext uri="{28A0092B-C50C-407E-A947-70E740481C1C}">
                <a14:useLocalDpi xmlns:a14="http://schemas.microsoft.com/office/drawing/2010/main" val="0"/>
              </a:ext>
            </a:extLst>
          </a:blip>
          <a:srcRect l="23308" t="16815" r="23876" b="17332"/>
          <a:stretch/>
        </p:blipFill>
        <p:spPr>
          <a:xfrm>
            <a:off x="4836000" y="2726658"/>
            <a:ext cx="2520000" cy="2222993"/>
          </a:xfrm>
          <a:prstGeom prst="rect">
            <a:avLst/>
          </a:prstGeom>
        </p:spPr>
      </p:pic>
      <p:pic>
        <p:nvPicPr>
          <p:cNvPr id="24" name="Picture 23" descr="A blue and purple text on a black background&#10;&#10;Description automatically generated">
            <a:extLst>
              <a:ext uri="{FF2B5EF4-FFF2-40B4-BE49-F238E27FC236}">
                <a16:creationId xmlns:a16="http://schemas.microsoft.com/office/drawing/2014/main" id="{F4D02F60-A10A-AD3E-DF08-46642CB26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6000" y="5132102"/>
            <a:ext cx="2520000" cy="945000"/>
          </a:xfrm>
          <a:prstGeom prst="rect">
            <a:avLst/>
          </a:prstGeom>
        </p:spPr>
      </p:pic>
      <p:pic>
        <p:nvPicPr>
          <p:cNvPr id="28" name="Picture 27" descr="A black text on a black background&#10;&#10;Description automatically generated">
            <a:extLst>
              <a:ext uri="{FF2B5EF4-FFF2-40B4-BE49-F238E27FC236}">
                <a16:creationId xmlns:a16="http://schemas.microsoft.com/office/drawing/2014/main" id="{A2F30BDA-63CD-D0F9-1147-FE1DEC1005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4432" y="5160348"/>
            <a:ext cx="2520000" cy="888508"/>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29373079-339A-7D4E-A1B3-53A38DCB56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7568" y="5294914"/>
            <a:ext cx="2520000" cy="538020"/>
          </a:xfrm>
          <a:prstGeom prst="rect">
            <a:avLst/>
          </a:prstGeom>
        </p:spPr>
      </p:pic>
      <p:pic>
        <p:nvPicPr>
          <p:cNvPr id="4" name="Picture 3">
            <a:extLst>
              <a:ext uri="{FF2B5EF4-FFF2-40B4-BE49-F238E27FC236}">
                <a16:creationId xmlns:a16="http://schemas.microsoft.com/office/drawing/2014/main" id="{B111AA67-ED13-C49C-DFEB-3D3DAD67B3D7}"/>
              </a:ext>
            </a:extLst>
          </p:cNvPr>
          <p:cNvPicPr>
            <a:picLocks noChangeAspect="1"/>
          </p:cNvPicPr>
          <p:nvPr/>
        </p:nvPicPr>
        <p:blipFill rotWithShape="1">
          <a:blip r:embed="rId11">
            <a:extLst>
              <a:ext uri="{28A0092B-C50C-407E-A947-70E740481C1C}">
                <a14:useLocalDpi xmlns:a14="http://schemas.microsoft.com/office/drawing/2010/main" val="0"/>
              </a:ext>
            </a:extLst>
          </a:blip>
          <a:srcRect l="17458" t="5725" r="16508" b="3236"/>
          <a:stretch/>
        </p:blipFill>
        <p:spPr>
          <a:xfrm rot="20632601">
            <a:off x="7121145" y="989512"/>
            <a:ext cx="1514343" cy="1766230"/>
          </a:xfrm>
          <a:prstGeom prst="rect">
            <a:avLst/>
          </a:prstGeom>
        </p:spPr>
      </p:pic>
      <p:sp>
        <p:nvSpPr>
          <p:cNvPr id="36" name="TextBox 35">
            <a:extLst>
              <a:ext uri="{FF2B5EF4-FFF2-40B4-BE49-F238E27FC236}">
                <a16:creationId xmlns:a16="http://schemas.microsoft.com/office/drawing/2014/main" id="{3C77BBDD-600E-3217-78CA-A4C62DD225F2}"/>
              </a:ext>
            </a:extLst>
          </p:cNvPr>
          <p:cNvSpPr txBox="1"/>
          <p:nvPr/>
        </p:nvSpPr>
        <p:spPr>
          <a:xfrm>
            <a:off x="-1238132" y="1158619"/>
            <a:ext cx="184731" cy="369332"/>
          </a:xfrm>
          <a:prstGeom prst="rect">
            <a:avLst/>
          </a:prstGeom>
          <a:noFill/>
        </p:spPr>
        <p:txBody>
          <a:bodyPr wrap="none" rtlCol="0">
            <a:spAutoFit/>
          </a:bodyPr>
          <a:lstStyle/>
          <a:p>
            <a:endParaRPr lang="en-PL" dirty="0"/>
          </a:p>
        </p:txBody>
      </p:sp>
      <p:sp>
        <p:nvSpPr>
          <p:cNvPr id="37" name="TextBox 36">
            <a:extLst>
              <a:ext uri="{FF2B5EF4-FFF2-40B4-BE49-F238E27FC236}">
                <a16:creationId xmlns:a16="http://schemas.microsoft.com/office/drawing/2014/main" id="{6D6032FA-677B-9F9E-69A4-539E772C9A91}"/>
              </a:ext>
            </a:extLst>
          </p:cNvPr>
          <p:cNvSpPr txBox="1"/>
          <p:nvPr/>
        </p:nvSpPr>
        <p:spPr>
          <a:xfrm>
            <a:off x="9657568" y="301014"/>
            <a:ext cx="1703852" cy="307777"/>
          </a:xfrm>
          <a:prstGeom prst="rect">
            <a:avLst/>
          </a:prstGeom>
          <a:noFill/>
        </p:spPr>
        <p:txBody>
          <a:bodyPr wrap="square" rtlCol="0">
            <a:spAutoFit/>
          </a:bodyPr>
          <a:lstStyle/>
          <a:p>
            <a:r>
              <a:rPr lang="en-US" dirty="0">
                <a:solidFill>
                  <a:schemeClr val="bg2"/>
                </a:solidFill>
                <a:latin typeface="Segoe UI" panose="020B0502040204020203" pitchFamily="34" charset="0"/>
                <a:cs typeface="Segoe UI" panose="020B0502040204020203" pitchFamily="34" charset="0"/>
              </a:rPr>
              <a:t>February 15</a:t>
            </a:r>
            <a:r>
              <a:rPr lang="en-US" baseline="30000" dirty="0">
                <a:solidFill>
                  <a:schemeClr val="bg2"/>
                </a:solidFill>
                <a:latin typeface="Segoe UI" panose="020B0502040204020203" pitchFamily="34" charset="0"/>
                <a:cs typeface="Segoe UI" panose="020B0502040204020203" pitchFamily="34" charset="0"/>
              </a:rPr>
              <a:t>th</a:t>
            </a:r>
            <a:r>
              <a:rPr lang="en-US" dirty="0">
                <a:solidFill>
                  <a:schemeClr val="bg2"/>
                </a:solidFill>
                <a:latin typeface="Segoe UI" panose="020B0502040204020203" pitchFamily="34" charset="0"/>
                <a:cs typeface="Segoe UI" panose="020B0502040204020203" pitchFamily="34" charset="0"/>
              </a:rPr>
              <a:t> </a:t>
            </a:r>
            <a:r>
              <a:rPr lang="en-PL" dirty="0">
                <a:solidFill>
                  <a:schemeClr val="bg2"/>
                </a:solidFill>
                <a:latin typeface="Segoe UI" panose="020B0502040204020203" pitchFamily="34" charset="0"/>
                <a:cs typeface="Segoe UI" panose="020B0502040204020203" pitchFamily="34" charset="0"/>
              </a:rPr>
              <a:t>2024</a:t>
            </a:r>
          </a:p>
        </p:txBody>
      </p:sp>
      <p:sp>
        <p:nvSpPr>
          <p:cNvPr id="38" name="TextBox 37">
            <a:extLst>
              <a:ext uri="{FF2B5EF4-FFF2-40B4-BE49-F238E27FC236}">
                <a16:creationId xmlns:a16="http://schemas.microsoft.com/office/drawing/2014/main" id="{76A54B40-FE49-2200-AC96-0445FBA9305E}"/>
              </a:ext>
            </a:extLst>
          </p:cNvPr>
          <p:cNvSpPr txBox="1"/>
          <p:nvPr/>
        </p:nvSpPr>
        <p:spPr>
          <a:xfrm>
            <a:off x="-1305286" y="1110793"/>
            <a:ext cx="184731" cy="369332"/>
          </a:xfrm>
          <a:prstGeom prst="rect">
            <a:avLst/>
          </a:prstGeom>
          <a:noFill/>
        </p:spPr>
        <p:txBody>
          <a:bodyPr wrap="none" rtlCol="0">
            <a:spAutoFit/>
          </a:bodyPr>
          <a:lstStyle/>
          <a:p>
            <a:endParaRPr lang="en-PL" dirty="0"/>
          </a:p>
        </p:txBody>
      </p:sp>
      <p:sp>
        <p:nvSpPr>
          <p:cNvPr id="42" name="Freeform 41">
            <a:extLst>
              <a:ext uri="{FF2B5EF4-FFF2-40B4-BE49-F238E27FC236}">
                <a16:creationId xmlns:a16="http://schemas.microsoft.com/office/drawing/2014/main" id="{144E9D4A-302F-6D84-FD20-77B928C44EE8}"/>
              </a:ext>
            </a:extLst>
          </p:cNvPr>
          <p:cNvSpPr/>
          <p:nvPr/>
        </p:nvSpPr>
        <p:spPr>
          <a:xfrm>
            <a:off x="7083425" y="1771891"/>
            <a:ext cx="2197142" cy="1616075"/>
          </a:xfrm>
          <a:custGeom>
            <a:avLst/>
            <a:gdLst>
              <a:gd name="connsiteX0" fmla="*/ 15875 w 1736725"/>
              <a:gd name="connsiteY0" fmla="*/ 304800 h 1524000"/>
              <a:gd name="connsiteX1" fmla="*/ 63500 w 1736725"/>
              <a:gd name="connsiteY1" fmla="*/ 257175 h 1524000"/>
              <a:gd name="connsiteX2" fmla="*/ 107950 w 1736725"/>
              <a:gd name="connsiteY2" fmla="*/ 228600 h 1524000"/>
              <a:gd name="connsiteX3" fmla="*/ 155575 w 1736725"/>
              <a:gd name="connsiteY3" fmla="*/ 180975 h 1524000"/>
              <a:gd name="connsiteX4" fmla="*/ 193675 w 1736725"/>
              <a:gd name="connsiteY4" fmla="*/ 161925 h 1524000"/>
              <a:gd name="connsiteX5" fmla="*/ 234950 w 1736725"/>
              <a:gd name="connsiteY5" fmla="*/ 133350 h 1524000"/>
              <a:gd name="connsiteX6" fmla="*/ 314325 w 1736725"/>
              <a:gd name="connsiteY6" fmla="*/ 92075 h 1524000"/>
              <a:gd name="connsiteX7" fmla="*/ 377825 w 1736725"/>
              <a:gd name="connsiteY7" fmla="*/ 66675 h 1524000"/>
              <a:gd name="connsiteX8" fmla="*/ 450850 w 1736725"/>
              <a:gd name="connsiteY8" fmla="*/ 41275 h 1524000"/>
              <a:gd name="connsiteX9" fmla="*/ 539750 w 1736725"/>
              <a:gd name="connsiteY9" fmla="*/ 22225 h 1524000"/>
              <a:gd name="connsiteX10" fmla="*/ 644525 w 1736725"/>
              <a:gd name="connsiteY10" fmla="*/ 0 h 1524000"/>
              <a:gd name="connsiteX11" fmla="*/ 714375 w 1736725"/>
              <a:gd name="connsiteY11" fmla="*/ 3175 h 1524000"/>
              <a:gd name="connsiteX12" fmla="*/ 800100 w 1736725"/>
              <a:gd name="connsiteY12" fmla="*/ 6350 h 1524000"/>
              <a:gd name="connsiteX13" fmla="*/ 860425 w 1736725"/>
              <a:gd name="connsiteY13" fmla="*/ 15875 h 1524000"/>
              <a:gd name="connsiteX14" fmla="*/ 904875 w 1736725"/>
              <a:gd name="connsiteY14" fmla="*/ 25400 h 1524000"/>
              <a:gd name="connsiteX15" fmla="*/ 949325 w 1736725"/>
              <a:gd name="connsiteY15" fmla="*/ 34925 h 1524000"/>
              <a:gd name="connsiteX16" fmla="*/ 949325 w 1736725"/>
              <a:gd name="connsiteY16" fmla="*/ 34925 h 1524000"/>
              <a:gd name="connsiteX17" fmla="*/ 1736725 w 1736725"/>
              <a:gd name="connsiteY17" fmla="*/ 381000 h 1524000"/>
              <a:gd name="connsiteX18" fmla="*/ 1463675 w 1736725"/>
              <a:gd name="connsiteY18" fmla="*/ 1085850 h 1524000"/>
              <a:gd name="connsiteX19" fmla="*/ 825500 w 1736725"/>
              <a:gd name="connsiteY19" fmla="*/ 1524000 h 1524000"/>
              <a:gd name="connsiteX20" fmla="*/ 0 w 1736725"/>
              <a:gd name="connsiteY20" fmla="*/ 1047750 h 1524000"/>
              <a:gd name="connsiteX21" fmla="*/ 15875 w 1736725"/>
              <a:gd name="connsiteY21" fmla="*/ 304800 h 1524000"/>
              <a:gd name="connsiteX0" fmla="*/ 15875 w 1463675"/>
              <a:gd name="connsiteY0" fmla="*/ 304800 h 1524000"/>
              <a:gd name="connsiteX1" fmla="*/ 63500 w 1463675"/>
              <a:gd name="connsiteY1" fmla="*/ 257175 h 1524000"/>
              <a:gd name="connsiteX2" fmla="*/ 107950 w 1463675"/>
              <a:gd name="connsiteY2" fmla="*/ 228600 h 1524000"/>
              <a:gd name="connsiteX3" fmla="*/ 155575 w 1463675"/>
              <a:gd name="connsiteY3" fmla="*/ 180975 h 1524000"/>
              <a:gd name="connsiteX4" fmla="*/ 193675 w 1463675"/>
              <a:gd name="connsiteY4" fmla="*/ 161925 h 1524000"/>
              <a:gd name="connsiteX5" fmla="*/ 234950 w 1463675"/>
              <a:gd name="connsiteY5" fmla="*/ 133350 h 1524000"/>
              <a:gd name="connsiteX6" fmla="*/ 314325 w 1463675"/>
              <a:gd name="connsiteY6" fmla="*/ 92075 h 1524000"/>
              <a:gd name="connsiteX7" fmla="*/ 377825 w 1463675"/>
              <a:gd name="connsiteY7" fmla="*/ 66675 h 1524000"/>
              <a:gd name="connsiteX8" fmla="*/ 450850 w 1463675"/>
              <a:gd name="connsiteY8" fmla="*/ 41275 h 1524000"/>
              <a:gd name="connsiteX9" fmla="*/ 539750 w 1463675"/>
              <a:gd name="connsiteY9" fmla="*/ 22225 h 1524000"/>
              <a:gd name="connsiteX10" fmla="*/ 644525 w 1463675"/>
              <a:gd name="connsiteY10" fmla="*/ 0 h 1524000"/>
              <a:gd name="connsiteX11" fmla="*/ 714375 w 1463675"/>
              <a:gd name="connsiteY11" fmla="*/ 3175 h 1524000"/>
              <a:gd name="connsiteX12" fmla="*/ 800100 w 1463675"/>
              <a:gd name="connsiteY12" fmla="*/ 6350 h 1524000"/>
              <a:gd name="connsiteX13" fmla="*/ 860425 w 1463675"/>
              <a:gd name="connsiteY13" fmla="*/ 15875 h 1524000"/>
              <a:gd name="connsiteX14" fmla="*/ 904875 w 1463675"/>
              <a:gd name="connsiteY14" fmla="*/ 25400 h 1524000"/>
              <a:gd name="connsiteX15" fmla="*/ 949325 w 1463675"/>
              <a:gd name="connsiteY15" fmla="*/ 34925 h 1524000"/>
              <a:gd name="connsiteX16" fmla="*/ 949325 w 1463675"/>
              <a:gd name="connsiteY16" fmla="*/ 34925 h 1524000"/>
              <a:gd name="connsiteX17" fmla="*/ 1101725 w 1463675"/>
              <a:gd name="connsiteY17" fmla="*/ 95250 h 1524000"/>
              <a:gd name="connsiteX18" fmla="*/ 1463675 w 1463675"/>
              <a:gd name="connsiteY18" fmla="*/ 1085850 h 1524000"/>
              <a:gd name="connsiteX19" fmla="*/ 825500 w 1463675"/>
              <a:gd name="connsiteY19" fmla="*/ 1524000 h 1524000"/>
              <a:gd name="connsiteX20" fmla="*/ 0 w 1463675"/>
              <a:gd name="connsiteY20" fmla="*/ 1047750 h 1524000"/>
              <a:gd name="connsiteX21" fmla="*/ 15875 w 1463675"/>
              <a:gd name="connsiteY21" fmla="*/ 304800 h 1524000"/>
              <a:gd name="connsiteX0" fmla="*/ 15875 w 1496955"/>
              <a:gd name="connsiteY0" fmla="*/ 304800 h 1524000"/>
              <a:gd name="connsiteX1" fmla="*/ 63500 w 1496955"/>
              <a:gd name="connsiteY1" fmla="*/ 257175 h 1524000"/>
              <a:gd name="connsiteX2" fmla="*/ 107950 w 1496955"/>
              <a:gd name="connsiteY2" fmla="*/ 228600 h 1524000"/>
              <a:gd name="connsiteX3" fmla="*/ 155575 w 1496955"/>
              <a:gd name="connsiteY3" fmla="*/ 180975 h 1524000"/>
              <a:gd name="connsiteX4" fmla="*/ 193675 w 1496955"/>
              <a:gd name="connsiteY4" fmla="*/ 161925 h 1524000"/>
              <a:gd name="connsiteX5" fmla="*/ 234950 w 1496955"/>
              <a:gd name="connsiteY5" fmla="*/ 133350 h 1524000"/>
              <a:gd name="connsiteX6" fmla="*/ 314325 w 1496955"/>
              <a:gd name="connsiteY6" fmla="*/ 92075 h 1524000"/>
              <a:gd name="connsiteX7" fmla="*/ 377825 w 1496955"/>
              <a:gd name="connsiteY7" fmla="*/ 66675 h 1524000"/>
              <a:gd name="connsiteX8" fmla="*/ 450850 w 1496955"/>
              <a:gd name="connsiteY8" fmla="*/ 41275 h 1524000"/>
              <a:gd name="connsiteX9" fmla="*/ 539750 w 1496955"/>
              <a:gd name="connsiteY9" fmla="*/ 22225 h 1524000"/>
              <a:gd name="connsiteX10" fmla="*/ 644525 w 1496955"/>
              <a:gd name="connsiteY10" fmla="*/ 0 h 1524000"/>
              <a:gd name="connsiteX11" fmla="*/ 714375 w 1496955"/>
              <a:gd name="connsiteY11" fmla="*/ 3175 h 1524000"/>
              <a:gd name="connsiteX12" fmla="*/ 800100 w 1496955"/>
              <a:gd name="connsiteY12" fmla="*/ 6350 h 1524000"/>
              <a:gd name="connsiteX13" fmla="*/ 860425 w 1496955"/>
              <a:gd name="connsiteY13" fmla="*/ 15875 h 1524000"/>
              <a:gd name="connsiteX14" fmla="*/ 904875 w 1496955"/>
              <a:gd name="connsiteY14" fmla="*/ 25400 h 1524000"/>
              <a:gd name="connsiteX15" fmla="*/ 949325 w 1496955"/>
              <a:gd name="connsiteY15" fmla="*/ 34925 h 1524000"/>
              <a:gd name="connsiteX16" fmla="*/ 949325 w 1496955"/>
              <a:gd name="connsiteY16" fmla="*/ 34925 h 1524000"/>
              <a:gd name="connsiteX17" fmla="*/ 1101725 w 1496955"/>
              <a:gd name="connsiteY17" fmla="*/ 95250 h 1524000"/>
              <a:gd name="connsiteX18" fmla="*/ 1463675 w 1496955"/>
              <a:gd name="connsiteY18" fmla="*/ 1085850 h 1524000"/>
              <a:gd name="connsiteX19" fmla="*/ 825500 w 1496955"/>
              <a:gd name="connsiteY19" fmla="*/ 1524000 h 1524000"/>
              <a:gd name="connsiteX20" fmla="*/ 0 w 1496955"/>
              <a:gd name="connsiteY20" fmla="*/ 1047750 h 1524000"/>
              <a:gd name="connsiteX21" fmla="*/ 15875 w 1496955"/>
              <a:gd name="connsiteY21" fmla="*/ 304800 h 1524000"/>
              <a:gd name="connsiteX0" fmla="*/ 15875 w 1905042"/>
              <a:gd name="connsiteY0" fmla="*/ 304800 h 1524000"/>
              <a:gd name="connsiteX1" fmla="*/ 63500 w 1905042"/>
              <a:gd name="connsiteY1" fmla="*/ 257175 h 1524000"/>
              <a:gd name="connsiteX2" fmla="*/ 107950 w 1905042"/>
              <a:gd name="connsiteY2" fmla="*/ 228600 h 1524000"/>
              <a:gd name="connsiteX3" fmla="*/ 155575 w 1905042"/>
              <a:gd name="connsiteY3" fmla="*/ 180975 h 1524000"/>
              <a:gd name="connsiteX4" fmla="*/ 193675 w 1905042"/>
              <a:gd name="connsiteY4" fmla="*/ 161925 h 1524000"/>
              <a:gd name="connsiteX5" fmla="*/ 234950 w 1905042"/>
              <a:gd name="connsiteY5" fmla="*/ 133350 h 1524000"/>
              <a:gd name="connsiteX6" fmla="*/ 314325 w 1905042"/>
              <a:gd name="connsiteY6" fmla="*/ 92075 h 1524000"/>
              <a:gd name="connsiteX7" fmla="*/ 377825 w 1905042"/>
              <a:gd name="connsiteY7" fmla="*/ 66675 h 1524000"/>
              <a:gd name="connsiteX8" fmla="*/ 450850 w 1905042"/>
              <a:gd name="connsiteY8" fmla="*/ 41275 h 1524000"/>
              <a:gd name="connsiteX9" fmla="*/ 539750 w 1905042"/>
              <a:gd name="connsiteY9" fmla="*/ 22225 h 1524000"/>
              <a:gd name="connsiteX10" fmla="*/ 644525 w 1905042"/>
              <a:gd name="connsiteY10" fmla="*/ 0 h 1524000"/>
              <a:gd name="connsiteX11" fmla="*/ 714375 w 1905042"/>
              <a:gd name="connsiteY11" fmla="*/ 3175 h 1524000"/>
              <a:gd name="connsiteX12" fmla="*/ 800100 w 1905042"/>
              <a:gd name="connsiteY12" fmla="*/ 6350 h 1524000"/>
              <a:gd name="connsiteX13" fmla="*/ 860425 w 1905042"/>
              <a:gd name="connsiteY13" fmla="*/ 15875 h 1524000"/>
              <a:gd name="connsiteX14" fmla="*/ 904875 w 1905042"/>
              <a:gd name="connsiteY14" fmla="*/ 25400 h 1524000"/>
              <a:gd name="connsiteX15" fmla="*/ 949325 w 1905042"/>
              <a:gd name="connsiteY15" fmla="*/ 34925 h 1524000"/>
              <a:gd name="connsiteX16" fmla="*/ 949325 w 1905042"/>
              <a:gd name="connsiteY16" fmla="*/ 34925 h 1524000"/>
              <a:gd name="connsiteX17" fmla="*/ 1101725 w 1905042"/>
              <a:gd name="connsiteY17" fmla="*/ 95250 h 1524000"/>
              <a:gd name="connsiteX18" fmla="*/ 1898650 w 1905042"/>
              <a:gd name="connsiteY18" fmla="*/ 539750 h 1524000"/>
              <a:gd name="connsiteX19" fmla="*/ 1463675 w 1905042"/>
              <a:gd name="connsiteY19" fmla="*/ 1085850 h 1524000"/>
              <a:gd name="connsiteX20" fmla="*/ 825500 w 1905042"/>
              <a:gd name="connsiteY20" fmla="*/ 1524000 h 1524000"/>
              <a:gd name="connsiteX21" fmla="*/ 0 w 1905042"/>
              <a:gd name="connsiteY21" fmla="*/ 1047750 h 1524000"/>
              <a:gd name="connsiteX22" fmla="*/ 15875 w 1905042"/>
              <a:gd name="connsiteY22" fmla="*/ 304800 h 1524000"/>
              <a:gd name="connsiteX0" fmla="*/ 15875 w 1905042"/>
              <a:gd name="connsiteY0" fmla="*/ 384175 h 1603375"/>
              <a:gd name="connsiteX1" fmla="*/ 63500 w 1905042"/>
              <a:gd name="connsiteY1" fmla="*/ 336550 h 1603375"/>
              <a:gd name="connsiteX2" fmla="*/ 107950 w 1905042"/>
              <a:gd name="connsiteY2" fmla="*/ 307975 h 1603375"/>
              <a:gd name="connsiteX3" fmla="*/ 155575 w 1905042"/>
              <a:gd name="connsiteY3" fmla="*/ 260350 h 1603375"/>
              <a:gd name="connsiteX4" fmla="*/ 193675 w 1905042"/>
              <a:gd name="connsiteY4" fmla="*/ 241300 h 1603375"/>
              <a:gd name="connsiteX5" fmla="*/ 234950 w 1905042"/>
              <a:gd name="connsiteY5" fmla="*/ 212725 h 1603375"/>
              <a:gd name="connsiteX6" fmla="*/ 314325 w 1905042"/>
              <a:gd name="connsiteY6" fmla="*/ 171450 h 1603375"/>
              <a:gd name="connsiteX7" fmla="*/ 377825 w 1905042"/>
              <a:gd name="connsiteY7" fmla="*/ 146050 h 1603375"/>
              <a:gd name="connsiteX8" fmla="*/ 450850 w 1905042"/>
              <a:gd name="connsiteY8" fmla="*/ 120650 h 1603375"/>
              <a:gd name="connsiteX9" fmla="*/ 539750 w 1905042"/>
              <a:gd name="connsiteY9" fmla="*/ 101600 h 1603375"/>
              <a:gd name="connsiteX10" fmla="*/ 644525 w 1905042"/>
              <a:gd name="connsiteY10" fmla="*/ 79375 h 1603375"/>
              <a:gd name="connsiteX11" fmla="*/ 714375 w 1905042"/>
              <a:gd name="connsiteY11" fmla="*/ 82550 h 1603375"/>
              <a:gd name="connsiteX12" fmla="*/ 800100 w 1905042"/>
              <a:gd name="connsiteY12" fmla="*/ 85725 h 1603375"/>
              <a:gd name="connsiteX13" fmla="*/ 860425 w 1905042"/>
              <a:gd name="connsiteY13" fmla="*/ 95250 h 1603375"/>
              <a:gd name="connsiteX14" fmla="*/ 904875 w 1905042"/>
              <a:gd name="connsiteY14" fmla="*/ 104775 h 1603375"/>
              <a:gd name="connsiteX15" fmla="*/ 949325 w 1905042"/>
              <a:gd name="connsiteY15" fmla="*/ 114300 h 1603375"/>
              <a:gd name="connsiteX16" fmla="*/ 949325 w 1905042"/>
              <a:gd name="connsiteY16" fmla="*/ 114300 h 1603375"/>
              <a:gd name="connsiteX17" fmla="*/ 1031875 w 1905042"/>
              <a:gd name="connsiteY17" fmla="*/ 0 h 1603375"/>
              <a:gd name="connsiteX18" fmla="*/ 1898650 w 1905042"/>
              <a:gd name="connsiteY18" fmla="*/ 619125 h 1603375"/>
              <a:gd name="connsiteX19" fmla="*/ 1463675 w 1905042"/>
              <a:gd name="connsiteY19" fmla="*/ 1165225 h 1603375"/>
              <a:gd name="connsiteX20" fmla="*/ 825500 w 1905042"/>
              <a:gd name="connsiteY20" fmla="*/ 1603375 h 1603375"/>
              <a:gd name="connsiteX21" fmla="*/ 0 w 1905042"/>
              <a:gd name="connsiteY21" fmla="*/ 1127125 h 1603375"/>
              <a:gd name="connsiteX22" fmla="*/ 15875 w 1905042"/>
              <a:gd name="connsiteY22" fmla="*/ 384175 h 16033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03300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15875 w 1905042"/>
              <a:gd name="connsiteY0" fmla="*/ 396875 h 1616075"/>
              <a:gd name="connsiteX1" fmla="*/ 63500 w 1905042"/>
              <a:gd name="connsiteY1" fmla="*/ 349250 h 1616075"/>
              <a:gd name="connsiteX2" fmla="*/ 107950 w 1905042"/>
              <a:gd name="connsiteY2" fmla="*/ 320675 h 1616075"/>
              <a:gd name="connsiteX3" fmla="*/ 155575 w 1905042"/>
              <a:gd name="connsiteY3" fmla="*/ 273050 h 1616075"/>
              <a:gd name="connsiteX4" fmla="*/ 193675 w 1905042"/>
              <a:gd name="connsiteY4" fmla="*/ 254000 h 1616075"/>
              <a:gd name="connsiteX5" fmla="*/ 234950 w 1905042"/>
              <a:gd name="connsiteY5" fmla="*/ 225425 h 1616075"/>
              <a:gd name="connsiteX6" fmla="*/ 314325 w 1905042"/>
              <a:gd name="connsiteY6" fmla="*/ 184150 h 1616075"/>
              <a:gd name="connsiteX7" fmla="*/ 377825 w 1905042"/>
              <a:gd name="connsiteY7" fmla="*/ 158750 h 1616075"/>
              <a:gd name="connsiteX8" fmla="*/ 450850 w 1905042"/>
              <a:gd name="connsiteY8" fmla="*/ 133350 h 1616075"/>
              <a:gd name="connsiteX9" fmla="*/ 539750 w 1905042"/>
              <a:gd name="connsiteY9" fmla="*/ 114300 h 1616075"/>
              <a:gd name="connsiteX10" fmla="*/ 644525 w 1905042"/>
              <a:gd name="connsiteY10" fmla="*/ 92075 h 1616075"/>
              <a:gd name="connsiteX11" fmla="*/ 714375 w 1905042"/>
              <a:gd name="connsiteY11" fmla="*/ 95250 h 1616075"/>
              <a:gd name="connsiteX12" fmla="*/ 800100 w 1905042"/>
              <a:gd name="connsiteY12" fmla="*/ 98425 h 1616075"/>
              <a:gd name="connsiteX13" fmla="*/ 860425 w 1905042"/>
              <a:gd name="connsiteY13" fmla="*/ 107950 h 1616075"/>
              <a:gd name="connsiteX14" fmla="*/ 904875 w 1905042"/>
              <a:gd name="connsiteY14" fmla="*/ 117475 h 1616075"/>
              <a:gd name="connsiteX15" fmla="*/ 949325 w 1905042"/>
              <a:gd name="connsiteY15" fmla="*/ 127000 h 1616075"/>
              <a:gd name="connsiteX16" fmla="*/ 949325 w 1905042"/>
              <a:gd name="connsiteY16" fmla="*/ 127000 h 1616075"/>
              <a:gd name="connsiteX17" fmla="*/ 1019175 w 1905042"/>
              <a:gd name="connsiteY17" fmla="*/ 0 h 1616075"/>
              <a:gd name="connsiteX18" fmla="*/ 1898650 w 1905042"/>
              <a:gd name="connsiteY18" fmla="*/ 631825 h 1616075"/>
              <a:gd name="connsiteX19" fmla="*/ 1463675 w 1905042"/>
              <a:gd name="connsiteY19" fmla="*/ 1177925 h 1616075"/>
              <a:gd name="connsiteX20" fmla="*/ 825500 w 1905042"/>
              <a:gd name="connsiteY20" fmla="*/ 1616075 h 1616075"/>
              <a:gd name="connsiteX21" fmla="*/ 0 w 1905042"/>
              <a:gd name="connsiteY21" fmla="*/ 1139825 h 1616075"/>
              <a:gd name="connsiteX22" fmla="*/ 15875 w 1905042"/>
              <a:gd name="connsiteY22" fmla="*/ 396875 h 1616075"/>
              <a:gd name="connsiteX0" fmla="*/ 0 w 1933617"/>
              <a:gd name="connsiteY0" fmla="*/ 273050 h 1616075"/>
              <a:gd name="connsiteX1" fmla="*/ 92075 w 1933617"/>
              <a:gd name="connsiteY1" fmla="*/ 349250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0 w 1933617"/>
              <a:gd name="connsiteY0" fmla="*/ 273050 h 1616075"/>
              <a:gd name="connsiteX1" fmla="*/ 76200 w 1933617"/>
              <a:gd name="connsiteY1" fmla="*/ 403225 h 1616075"/>
              <a:gd name="connsiteX2" fmla="*/ 136525 w 1933617"/>
              <a:gd name="connsiteY2" fmla="*/ 320675 h 1616075"/>
              <a:gd name="connsiteX3" fmla="*/ 184150 w 1933617"/>
              <a:gd name="connsiteY3" fmla="*/ 273050 h 1616075"/>
              <a:gd name="connsiteX4" fmla="*/ 222250 w 1933617"/>
              <a:gd name="connsiteY4" fmla="*/ 254000 h 1616075"/>
              <a:gd name="connsiteX5" fmla="*/ 263525 w 1933617"/>
              <a:gd name="connsiteY5" fmla="*/ 225425 h 1616075"/>
              <a:gd name="connsiteX6" fmla="*/ 342900 w 1933617"/>
              <a:gd name="connsiteY6" fmla="*/ 184150 h 1616075"/>
              <a:gd name="connsiteX7" fmla="*/ 406400 w 1933617"/>
              <a:gd name="connsiteY7" fmla="*/ 158750 h 1616075"/>
              <a:gd name="connsiteX8" fmla="*/ 479425 w 1933617"/>
              <a:gd name="connsiteY8" fmla="*/ 133350 h 1616075"/>
              <a:gd name="connsiteX9" fmla="*/ 568325 w 1933617"/>
              <a:gd name="connsiteY9" fmla="*/ 114300 h 1616075"/>
              <a:gd name="connsiteX10" fmla="*/ 673100 w 1933617"/>
              <a:gd name="connsiteY10" fmla="*/ 92075 h 1616075"/>
              <a:gd name="connsiteX11" fmla="*/ 742950 w 1933617"/>
              <a:gd name="connsiteY11" fmla="*/ 95250 h 1616075"/>
              <a:gd name="connsiteX12" fmla="*/ 828675 w 1933617"/>
              <a:gd name="connsiteY12" fmla="*/ 98425 h 1616075"/>
              <a:gd name="connsiteX13" fmla="*/ 889000 w 1933617"/>
              <a:gd name="connsiteY13" fmla="*/ 107950 h 1616075"/>
              <a:gd name="connsiteX14" fmla="*/ 933450 w 1933617"/>
              <a:gd name="connsiteY14" fmla="*/ 117475 h 1616075"/>
              <a:gd name="connsiteX15" fmla="*/ 977900 w 1933617"/>
              <a:gd name="connsiteY15" fmla="*/ 127000 h 1616075"/>
              <a:gd name="connsiteX16" fmla="*/ 977900 w 1933617"/>
              <a:gd name="connsiteY16" fmla="*/ 127000 h 1616075"/>
              <a:gd name="connsiteX17" fmla="*/ 1047750 w 1933617"/>
              <a:gd name="connsiteY17" fmla="*/ 0 h 1616075"/>
              <a:gd name="connsiteX18" fmla="*/ 1927225 w 1933617"/>
              <a:gd name="connsiteY18" fmla="*/ 631825 h 1616075"/>
              <a:gd name="connsiteX19" fmla="*/ 1492250 w 1933617"/>
              <a:gd name="connsiteY19" fmla="*/ 1177925 h 1616075"/>
              <a:gd name="connsiteX20" fmla="*/ 854075 w 1933617"/>
              <a:gd name="connsiteY20" fmla="*/ 1616075 h 1616075"/>
              <a:gd name="connsiteX21" fmla="*/ 28575 w 1933617"/>
              <a:gd name="connsiteY21" fmla="*/ 1139825 h 1616075"/>
              <a:gd name="connsiteX22" fmla="*/ 0 w 1933617"/>
              <a:gd name="connsiteY22" fmla="*/ 273050 h 1616075"/>
              <a:gd name="connsiteX0" fmla="*/ 263525 w 2197142"/>
              <a:gd name="connsiteY0" fmla="*/ 273050 h 1616075"/>
              <a:gd name="connsiteX1" fmla="*/ 339725 w 2197142"/>
              <a:gd name="connsiteY1" fmla="*/ 403225 h 1616075"/>
              <a:gd name="connsiteX2" fmla="*/ 400050 w 2197142"/>
              <a:gd name="connsiteY2" fmla="*/ 320675 h 1616075"/>
              <a:gd name="connsiteX3" fmla="*/ 447675 w 2197142"/>
              <a:gd name="connsiteY3" fmla="*/ 273050 h 1616075"/>
              <a:gd name="connsiteX4" fmla="*/ 485775 w 2197142"/>
              <a:gd name="connsiteY4" fmla="*/ 254000 h 1616075"/>
              <a:gd name="connsiteX5" fmla="*/ 527050 w 2197142"/>
              <a:gd name="connsiteY5" fmla="*/ 225425 h 1616075"/>
              <a:gd name="connsiteX6" fmla="*/ 606425 w 2197142"/>
              <a:gd name="connsiteY6" fmla="*/ 184150 h 1616075"/>
              <a:gd name="connsiteX7" fmla="*/ 669925 w 2197142"/>
              <a:gd name="connsiteY7" fmla="*/ 158750 h 1616075"/>
              <a:gd name="connsiteX8" fmla="*/ 742950 w 2197142"/>
              <a:gd name="connsiteY8" fmla="*/ 133350 h 1616075"/>
              <a:gd name="connsiteX9" fmla="*/ 831850 w 2197142"/>
              <a:gd name="connsiteY9" fmla="*/ 114300 h 1616075"/>
              <a:gd name="connsiteX10" fmla="*/ 936625 w 2197142"/>
              <a:gd name="connsiteY10" fmla="*/ 92075 h 1616075"/>
              <a:gd name="connsiteX11" fmla="*/ 1006475 w 2197142"/>
              <a:gd name="connsiteY11" fmla="*/ 95250 h 1616075"/>
              <a:gd name="connsiteX12" fmla="*/ 1092200 w 2197142"/>
              <a:gd name="connsiteY12" fmla="*/ 98425 h 1616075"/>
              <a:gd name="connsiteX13" fmla="*/ 1152525 w 2197142"/>
              <a:gd name="connsiteY13" fmla="*/ 107950 h 1616075"/>
              <a:gd name="connsiteX14" fmla="*/ 1196975 w 2197142"/>
              <a:gd name="connsiteY14" fmla="*/ 117475 h 1616075"/>
              <a:gd name="connsiteX15" fmla="*/ 1241425 w 2197142"/>
              <a:gd name="connsiteY15" fmla="*/ 127000 h 1616075"/>
              <a:gd name="connsiteX16" fmla="*/ 1241425 w 2197142"/>
              <a:gd name="connsiteY16" fmla="*/ 127000 h 1616075"/>
              <a:gd name="connsiteX17" fmla="*/ 1311275 w 2197142"/>
              <a:gd name="connsiteY17" fmla="*/ 0 h 1616075"/>
              <a:gd name="connsiteX18" fmla="*/ 2190750 w 2197142"/>
              <a:gd name="connsiteY18" fmla="*/ 631825 h 1616075"/>
              <a:gd name="connsiteX19" fmla="*/ 1755775 w 2197142"/>
              <a:gd name="connsiteY19" fmla="*/ 1177925 h 1616075"/>
              <a:gd name="connsiteX20" fmla="*/ 1117600 w 2197142"/>
              <a:gd name="connsiteY20" fmla="*/ 1616075 h 1616075"/>
              <a:gd name="connsiteX21" fmla="*/ 0 w 2197142"/>
              <a:gd name="connsiteY21" fmla="*/ 787400 h 1616075"/>
              <a:gd name="connsiteX22" fmla="*/ 263525 w 2197142"/>
              <a:gd name="connsiteY22" fmla="*/ 273050 h 161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7142" h="1616075">
                <a:moveTo>
                  <a:pt x="263525" y="273050"/>
                </a:moveTo>
                <a:lnTo>
                  <a:pt x="339725" y="403225"/>
                </a:lnTo>
                <a:lnTo>
                  <a:pt x="400050" y="320675"/>
                </a:lnTo>
                <a:lnTo>
                  <a:pt x="447675" y="273050"/>
                </a:lnTo>
                <a:lnTo>
                  <a:pt x="485775" y="254000"/>
                </a:lnTo>
                <a:lnTo>
                  <a:pt x="527050" y="225425"/>
                </a:lnTo>
                <a:lnTo>
                  <a:pt x="606425" y="184150"/>
                </a:lnTo>
                <a:lnTo>
                  <a:pt x="669925" y="158750"/>
                </a:lnTo>
                <a:lnTo>
                  <a:pt x="742950" y="133350"/>
                </a:lnTo>
                <a:lnTo>
                  <a:pt x="831850" y="114300"/>
                </a:lnTo>
                <a:lnTo>
                  <a:pt x="936625" y="92075"/>
                </a:lnTo>
                <a:lnTo>
                  <a:pt x="1006475" y="95250"/>
                </a:lnTo>
                <a:lnTo>
                  <a:pt x="1092200" y="98425"/>
                </a:lnTo>
                <a:lnTo>
                  <a:pt x="1152525" y="107950"/>
                </a:lnTo>
                <a:lnTo>
                  <a:pt x="1196975" y="117475"/>
                </a:lnTo>
                <a:lnTo>
                  <a:pt x="1241425" y="127000"/>
                </a:lnTo>
                <a:lnTo>
                  <a:pt x="1241425" y="127000"/>
                </a:lnTo>
                <a:cubicBezTo>
                  <a:pt x="1259417" y="84667"/>
                  <a:pt x="1302808" y="61383"/>
                  <a:pt x="1311275" y="0"/>
                </a:cubicBezTo>
                <a:cubicBezTo>
                  <a:pt x="1402292" y="88900"/>
                  <a:pt x="2130425" y="466725"/>
                  <a:pt x="2190750" y="631825"/>
                </a:cubicBezTo>
                <a:cubicBezTo>
                  <a:pt x="2251075" y="796925"/>
                  <a:pt x="1867429" y="1018646"/>
                  <a:pt x="1755775" y="1177925"/>
                </a:cubicBezTo>
                <a:lnTo>
                  <a:pt x="1117600" y="1616075"/>
                </a:lnTo>
                <a:lnTo>
                  <a:pt x="0" y="787400"/>
                </a:lnTo>
                <a:lnTo>
                  <a:pt x="263525" y="27305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dirty="0"/>
          </a:p>
        </p:txBody>
      </p:sp>
    </p:spTree>
    <p:extLst>
      <p:ext uri="{BB962C8B-B14F-4D97-AF65-F5344CB8AC3E}">
        <p14:creationId xmlns:p14="http://schemas.microsoft.com/office/powerpoint/2010/main" val="213987930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2486</TotalTime>
  <Words>1472</Words>
  <Application>Microsoft Office PowerPoint</Application>
  <PresentationFormat>Widescreen</PresentationFormat>
  <Paragraphs>347</Paragraphs>
  <Slides>49</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Abril Fatface</vt:lpstr>
      <vt:lpstr>Griffy</vt:lpstr>
      <vt:lpstr>Segoe UI Semibold</vt:lpstr>
      <vt:lpstr>Barlow Condensed</vt:lpstr>
      <vt:lpstr>Calibri</vt:lpstr>
      <vt:lpstr>Aldrich</vt:lpstr>
      <vt:lpstr>Segoe UI</vt:lpstr>
      <vt:lpstr>Ubuntu Condensed</vt:lpstr>
      <vt:lpstr>Catamaran</vt:lpstr>
      <vt:lpstr>Arial</vt:lpstr>
      <vt:lpstr>Poppins</vt:lpstr>
      <vt:lpstr>Homemade Apple</vt:lpstr>
      <vt:lpstr>SlidesMania</vt:lpstr>
      <vt:lpstr>Security Pitfalls for Workload Identities in Azure</vt:lpstr>
      <vt:lpstr>PowerPoint Presentation</vt:lpstr>
      <vt:lpstr>PowerPoint Presentation</vt:lpstr>
      <vt:lpstr>PowerPoint Presentation</vt:lpstr>
      <vt:lpstr>PowerPoint Presentation</vt:lpstr>
      <vt:lpstr>PowerPoint Presentation</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Please rate my session in the Mobile App!</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348</cp:revision>
  <dcterms:modified xsi:type="dcterms:W3CDTF">2024-02-13T15:22:34Z</dcterms:modified>
</cp:coreProperties>
</file>